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5" r:id="rId18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0" Type="http://schemas.openxmlformats.org/officeDocument/2006/relationships/slide" Target="slides/slide11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6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7" name="Google Shape;4647;p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8" name="Google Shape;4648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10.xml"/></Relationships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9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p66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Activity: 15 Points</a:t>
            </a:r>
            <a:endParaRPr/>
          </a:p>
        </p:txBody>
      </p:sp>
      <p:sp>
        <p:nvSpPr>
          <p:cNvPr id="4651" name="Google Shape;4651;p666"/>
          <p:cNvSpPr txBox="1"/>
          <p:nvPr>
            <p:ph idx="1" type="body"/>
          </p:nvPr>
        </p:nvSpPr>
        <p:spPr>
          <a:xfrm>
            <a:off x="457200" y="1206650"/>
            <a:ext cx="82296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AutoNum type="arabicPeriod"/>
            </a:pPr>
            <a:r>
              <a:rPr lang="zh-CN" sz="3600"/>
              <a:t>Choose a </a:t>
            </a:r>
            <a:r>
              <a:rPr b="1" lang="zh-CN" sz="3600"/>
              <a:t>short</a:t>
            </a:r>
            <a:r>
              <a:rPr lang="zh-CN" sz="3600"/>
              <a:t>, </a:t>
            </a:r>
            <a:r>
              <a:rPr b="1" lang="zh-CN" sz="3600"/>
              <a:t>medium</a:t>
            </a:r>
            <a:r>
              <a:rPr b="0" i="0" lang="zh-CN" sz="3600" u="sng">
                <a:solidFill>
                  <a:srgbClr val="517DA4"/>
                </a:solidFill>
              </a:rPr>
              <a:t>, and </a:t>
            </a:r>
            <a:r>
              <a:rPr b="1" lang="zh-CN" sz="3600"/>
              <a:t>long</a:t>
            </a:r>
            <a:r>
              <a:rPr lang="zh-CN" sz="3600"/>
              <a:t> term goal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i="1" lang="zh-CN" sz="3600"/>
              <a:t>Write a plan</a:t>
            </a:r>
            <a:r>
              <a:rPr b="1" i="0" lang="zh-CN" sz="3600" u="none">
                <a:solidFill>
                  <a:srgbClr val="7853D6"/>
                </a:solidFill>
              </a:rPr>
              <a:t> to achieve EACH goal</a:t>
            </a:r>
            <a:endParaRPr sz="3600"/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b="1" i="1" lang="zh-CN" sz="3600" u="none">
                <a:solidFill>
                  <a:srgbClr val="9D965F"/>
                </a:solidFill>
              </a:rPr>
              <a:t>Be sure to use “S.M.A.R.T.”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i="1" lang="zh-CN" sz="3600" u="none">
                <a:solidFill>
                  <a:srgbClr val="30F399"/>
                </a:solidFill>
              </a:rPr>
              <a:t>Be as </a:t>
            </a:r>
            <a:r>
              <a:rPr b="1" i="1" lang="zh-CN" sz="3600"/>
              <a:t>specific</a:t>
            </a:r>
            <a:r>
              <a:rPr lang="zh-CN" sz="3600"/>
              <a:t> as possible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